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3"/>
  </p:notesMasterIdLst>
  <p:sldIdLst>
    <p:sldId id="256" r:id="rId2"/>
    <p:sldId id="267" r:id="rId3"/>
    <p:sldId id="26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3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1B08E-53F6-4044-A5D9-8110CF191148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45CF2-A854-4971-8E40-237950209C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45CF2-A854-4971-8E40-237950209C0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2E4256-A4DA-4A71-88BE-F0A50D5CD8EF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7230B86-AD77-4857-958A-D6F9737A8E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6.xml"/><Relationship Id="rId18" Type="http://schemas.openxmlformats.org/officeDocument/2006/relationships/slide" Target="slide8.xml"/><Relationship Id="rId26" Type="http://schemas.openxmlformats.org/officeDocument/2006/relationships/slide" Target="slide40.xml"/><Relationship Id="rId3" Type="http://schemas.openxmlformats.org/officeDocument/2006/relationships/slide" Target="slide2.xml"/><Relationship Id="rId21" Type="http://schemas.openxmlformats.org/officeDocument/2006/relationships/slide" Target="slide38.xml"/><Relationship Id="rId7" Type="http://schemas.openxmlformats.org/officeDocument/2006/relationships/slide" Target="slide42.xml"/><Relationship Id="rId12" Type="http://schemas.openxmlformats.org/officeDocument/2006/relationships/slide" Target="slide44.xml"/><Relationship Id="rId17" Type="http://schemas.openxmlformats.org/officeDocument/2006/relationships/slide" Target="slide46.xml"/><Relationship Id="rId25" Type="http://schemas.openxmlformats.org/officeDocument/2006/relationships/slide" Target="slide30.xml"/><Relationship Id="rId2" Type="http://schemas.openxmlformats.org/officeDocument/2006/relationships/notesSlide" Target="../notesSlides/notesSlide1.xml"/><Relationship Id="rId16" Type="http://schemas.openxmlformats.org/officeDocument/2006/relationships/slide" Target="slide36.xml"/><Relationship Id="rId20" Type="http://schemas.openxmlformats.org/officeDocument/2006/relationships/slide" Target="slide2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2.xml"/><Relationship Id="rId11" Type="http://schemas.openxmlformats.org/officeDocument/2006/relationships/slide" Target="slide34.xml"/><Relationship Id="rId24" Type="http://schemas.openxmlformats.org/officeDocument/2006/relationships/slide" Target="slide20.xml"/><Relationship Id="rId5" Type="http://schemas.openxmlformats.org/officeDocument/2006/relationships/slide" Target="slide22.xml"/><Relationship Id="rId15" Type="http://schemas.openxmlformats.org/officeDocument/2006/relationships/slide" Target="slide26.xml"/><Relationship Id="rId23" Type="http://schemas.openxmlformats.org/officeDocument/2006/relationships/slide" Target="slide10.xml"/><Relationship Id="rId10" Type="http://schemas.openxmlformats.org/officeDocument/2006/relationships/slide" Target="slide24.xml"/><Relationship Id="rId19" Type="http://schemas.openxmlformats.org/officeDocument/2006/relationships/slide" Target="slide18.xml"/><Relationship Id="rId4" Type="http://schemas.openxmlformats.org/officeDocument/2006/relationships/slide" Target="slide12.xml"/><Relationship Id="rId9" Type="http://schemas.openxmlformats.org/officeDocument/2006/relationships/slide" Target="slide14.xml"/><Relationship Id="rId14" Type="http://schemas.openxmlformats.org/officeDocument/2006/relationships/slide" Target="slide16.xml"/><Relationship Id="rId22" Type="http://schemas.openxmlformats.org/officeDocument/2006/relationships/slide" Target="slide48.xml"/><Relationship Id="rId27" Type="http://schemas.openxmlformats.org/officeDocument/2006/relationships/slide" Target="slide5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hyperlink" Target="http://images.google.com/imgres?imgurl=http://jenniferireland17.files.wordpress.com/2009/09/juneau-alaska-fishing-lodge-graphic1.jpg&amp;imgrefurl=http://jenniferireland17.wordpress.com/2009/09/27/virtually-walking-across-the-united-states/&amp;usg=__Vo2W0MRz2azzqXAPAP2kZ45alkQ=&amp;h=322&amp;w=500&amp;sz=65&amp;hl=en&amp;start=1&amp;um=1&amp;itbs=1&amp;tbnid=zqyRCw0zgjvRrM:&amp;tbnh=84&amp;tbnw=130&amp;prev=/images%3Fq%3Djuneau%26hl%3Den%26um%3D1%26tbs%3Disch: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/imgres?imgurl=http://www.naturehills.com/images/productImages/black_eyed_susan_goldstrum_1.jpg&amp;imgrefurl=http://www.naturehills.com/product/goldsturm_blackeyed_susan.aspx&amp;usg=__xReS6Z-RGsvUIe4nQvhlurjlI0I=&amp;h=250&amp;w=250&amp;sz=27&amp;hl=en&amp;start=1&amp;um=1&amp;itbs=1&amp;tbnid=ndAtjCHSR1TX2M:&amp;tbnh=111&amp;tbnw=111&amp;prev=/images%3Fq%3Dblack%2Beyed%2Bsusan%26um%3D1%26hl%3Den%26tbs%3Disch: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hyperlink" Target="http://images.google.com/imgres?imgurl=http://www.digitalphotoartistry.com/rose1.jpg&amp;imgrefurl=http://www.digitalphotoartistry.com/&amp;usg=__9vzfPnk7dYeZuOotZ1_4DiXvHfw=&amp;h=737&amp;w=553&amp;sz=97&amp;hl=en&amp;start=3&amp;um=1&amp;itbs=1&amp;tbnid=Jk5sLpj7UOyDdM:&amp;tbnh=141&amp;tbnw=106&amp;prev=/images%3Fq%3Drose%26um%3D1%26hl%3Den%26tbs%3Disch: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hyperlink" Target="http://www.statesymbolsusa.org/IMAGES/Delaware/Peach_flowers-380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/imgres?imgurl=http://www.photoready.co.uk/flora-fauna/images/apple-blossom-stamen-stigma.jpg&amp;imgrefurl=http://www.photoready.co.uk/flora-fauna/apple-blossom-stamen-stigma.html&amp;usg=__jrVQ2eteJsE0amotbVWWPaR2jmQ=&amp;h=500&amp;w=500&amp;sz=62&amp;hl=en&amp;start=2&amp;um=1&amp;itbs=1&amp;tbnid=P-fb8IC6mez8QM:&amp;tbnh=130&amp;tbnw=130&amp;prev=/images%3Fq%3Dapple%2Bblossom%26um%3D1%26hl%3Den%26tbs%3Disch: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hyperlink" Target="http://images.google.com/imgres?imgurl=http://www.statesymbolsusa.org/IMAGES/Hawaii/yellow-hibiscus-flower.jpg&amp;imgrefurl=http://www.statesymbolsusa.org/Hawaii/flower_hibiscusyellow.html&amp;usg=__LowzzN8dt_6DY6sXVnExxlSYeuU=&amp;h=314&amp;w=380&amp;sz=12&amp;hl=en&amp;start=1&amp;um=1&amp;itbs=1&amp;tbnid=9WorCamHokHUpM:&amp;tbnh=102&amp;tbnw=123&amp;prev=/images%3Fq%3Dpua%2Baloalo%26hl%3Den%26um%3D1%26tbs%3Disch:1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hyperlink" Target="http://images.google.com/imgres?imgurl=http://sdakotabirds.com/species_photos/photos/baltimore_oriole_1.jpg&amp;imgrefurl=http://sdakotabirds.com/species_photos/baltimore_oriole.htm&amp;usg=__1a9BfMomuJznE7dYysFKNt3le1I=&amp;h=696&amp;w=900&amp;sz=61&amp;hl=en&amp;start=1&amp;um=1&amp;itbs=1&amp;tbnid=pWfDhtv3hts6zM:&amp;tbnh=113&amp;tbnw=146&amp;prev=/images%3Fq%3Dbaltimore%2Boriole%26um%3D1%26hl%3Den%26tbs%3Disch: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m/imgres?imgurl=http://sdakotabirds.com/species/photos/ruffed_grouse.jpg&amp;imgrefurl=http://sdakotabirds.com/species/ruffed_grouse_info.htm&amp;usg=__CqNvtx4qZmQiTCwNVNhPMxBdpKc=&amp;h=330&amp;w=480&amp;sz=52&amp;hl=en&amp;start=1&amp;um=1&amp;itbs=1&amp;tbnid=vUY4mAHbE8CWxM:&amp;tbnh=89&amp;tbnw=129&amp;prev=/images%3Fq%3Druffed%2Bgrouse%26hl%3Den%26um%3D1%26tbs%3Disch:1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hyperlink" Target="http://images.google.com/imgres?imgurl=http://bp3.blogger.com/_eDsYe_W-c-E/R1RGpBaBGBI/AAAAAAAAAdI/6IxcWGAuaVU/s1600-R/Cardinal-Norther,%2Bmale%2BIMG_0048b.jpg&amp;imgrefurl=http://fredwalshphotos.blogspot.com/2007_12_01_archive.html&amp;usg=__tu6njfl6n8Dl1u5c0_hHxZEpCqI=&amp;h=1600&amp;w=1415&amp;sz=256&amp;hl=en&amp;start=3&amp;um=1&amp;itbs=1&amp;tbnid=FbdPlRTNtef6CM:&amp;tbnh=150&amp;tbnw=133&amp;prev=/images%3Fq%3Dcardinal%26um%3D1%26hl%3Den%26tbs%3Disch: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hyperlink" Target="http://images.google.com/imgres?imgurl=http://www.owlnet.rice.edu/~psyc101/pomerantz/NAmerican%2520Robin.jpg&amp;imgrefurl=http://jackpendarvis.blogspot.com/2007_02_01_archive.html&amp;usg=__Y50H-qtAnynH7Gt9mCd3CI2k5t8=&amp;h=454&amp;w=548&amp;sz=80&amp;hl=en&amp;start=1&amp;um=1&amp;itbs=1&amp;tbnid=PGY9tccDOKT_dM:&amp;tbnh=110&amp;tbnw=133&amp;prev=/images%3Fq%3Drobin%26um%3D1%26hl%3Den%26tbs%3Disch: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/imgres?imgurl=http://vil.albany.wi.us/images/Albany_Welcome_sign.jpg&amp;imgrefurl=http://blogs.msdn.com/stevecla01/archive/2008/04/18/microsoft-albany.aspx&amp;usg=__uUoAfbACwZVVqg_5t5o7SZlgp_w=&amp;h=480&amp;w=640&amp;sz=35&amp;hl=en&amp;start=3&amp;um=1&amp;itbs=1&amp;tbnid=skzDl-xyudIleM:&amp;tbnh=103&amp;tbnw=137&amp;prev=/images%3Fq%3Dalbany%26hl%3Den%26sa%3DN%26um%3D1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hyperlink" Target="http://images.google.com/imgres?imgurl=http://www.norcalblogs.com/birds/northern_mockingbird_web.jpg&amp;imgrefurl=http://www.norcalblogs.com/birds/2009/11/listen-to-the-mockingbird.html&amp;usg=__YVOCaCS2uAhe37XxNe3m6fGwhVQ=&amp;h=390&amp;w=380&amp;sz=24&amp;hl=en&amp;start=1&amp;um=1&amp;itbs=1&amp;tbnid=nHcOkRZUf2b61M:&amp;tbnh=123&amp;tbnw=120&amp;prev=/images%3Fq%3Dmockingbird%26um%3D1%26hl%3Den%26tbs%3Disch:1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hyperlink" Target="http://images.google.com/imgres?imgurl=http://reachhigherground.files.wordpress.com/2009/08/black-bear-0012.jpg&amp;imgrefurl=http://reachhigherground.wordpress.com/2009/09/22/black-bear-videos/&amp;usg=__NMuztoMrR2tSFn8uhD7RLuxKFSw=&amp;h=360&amp;w=320&amp;sz=36&amp;hl=en&amp;start=1&amp;um=1&amp;itbs=1&amp;tbnid=jHQnp_qi-7yrzM:&amp;tbnh=121&amp;tbnw=108&amp;prev=/images%3Fq%3Dblack%2Bbear%26um%3D1%26hl%3Den%26tbs%3Disch:1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hyperlink" Target="http://images.google.com/imgres?imgurl=http://www.statesymbolsusa.org/IMAGES/North_Dakota/Nokota-horse-stallion-2.jpg&amp;imgrefurl=http://www.statesymbolsusa.org/North_Dakota/ND-horse-Nokota.html&amp;usg=__Nnd49VMrUc32bEbLxdPFI-xcMlU=&amp;h=301&amp;w=380&amp;sz=18&amp;hl=en&amp;start=1&amp;um=1&amp;itbs=1&amp;tbnid=az1ROok_ddrH4M:&amp;tbnh=97&amp;tbnw=123&amp;prev=/images%3Fq%3Dnokota%2Bhorse%26um%3D1%26hl%3Den%26tbs%3Disch:1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hyperlink" Target="http://images.google.com/imgres?imgurl=http://www.fwi.co.uk/blogs/rural-life/moose-1.jpg&amp;imgrefurl=http://www.fwi.co.uk/blogs/rural-life/2007/08/do-you-bit-for-global-warming.html&amp;usg=__Yqt-DKcA_ckbr99wEC3ouuFNzIs=&amp;h=338&amp;w=450&amp;sz=40&amp;hl=en&amp;start=1&amp;um=1&amp;itbs=1&amp;tbnid=J-BH_-VGNyCzeM:&amp;tbnh=95&amp;tbnw=127&amp;prev=/images%3Fq%3Dmoose%26um%3D1%26hl%3Den%26tbs%3Disch:1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hyperlink" Target="http://images.google.com/imgres?imgurl=http://www.flheritage.com/facts/symbols/images/symbols/panther.jpg&amp;imgrefurl=http://www.flheritage.com/facts/symbols/symbol.cfm%3Fpage%3D1%26id%3D6&amp;usg=__cYlSr0k0Mn_B1AdSfyM_KXxVIf4=&amp;h=700&amp;w=471&amp;sz=119&amp;hl=en&amp;start=3&amp;um=1&amp;itbs=1&amp;tbnid=zk0UMU8-S7zf_M:&amp;tbnh=140&amp;tbnw=94&amp;prev=/images%3Fq%3Dflorida%2Bpanther%26um%3D1%26hl%3Den%26tbs%3Disch: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hyperlink" Target="http://images.google.com/imgres?imgurl=http://www.snow-dance.com/images/american-buffalo.gif&amp;imgrefurl=http://www.snow-dance.com/buffalohistory.html&amp;usg=__K08cDHmshIwm4gDofAuBIHKkHf8=&amp;h=337&amp;w=285&amp;sz=68&amp;hl=en&amp;start=1&amp;um=1&amp;itbs=1&amp;tbnid=uGTy9Kd7ESP9yM:&amp;tbnh=119&amp;tbnw=101&amp;prev=/images%3Fq%3Damerican%2Bbuffalo%26um%3D1%26hl%3Den%26tbs%3Disch:1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hyperlink" Target="http://images.google.com/imgres?imgurl=http://www.moore-fun.net/images/toroweap1.jpg&amp;imgrefurl=http://www.moore-fun.net/Hobbies/photo.htm&amp;usg=__EuXJCgvPx4-xCOhuzEOO1GLGMKI=&amp;h=349&amp;w=478&amp;sz=41&amp;hl=en&amp;start=3&amp;um=1&amp;itbs=1&amp;tbnid=MDCicJnaLdknQM:&amp;tbnh=94&amp;tbnw=129&amp;prev=/images%3Fq%3Dgrand%2Bcanyon%2Bstate%26um%3D1%26hl%3Den%26tbs%3Disch:1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hyperlink" Target="http://images.google.com/imgres?imgurl=http://calpads.com/Uploads/california.jpg&amp;imgrefurl=http://calpads.com/content/goldenstate.aspx&amp;usg=__qopY3bHJXKhHslStsb-_GNQUqho=&amp;h=315&amp;w=568&amp;sz=44&amp;hl=en&amp;start=3&amp;um=1&amp;itbs=1&amp;tbnid=OJQLAmZd_4OrSM:&amp;tbnh=74&amp;tbnw=134&amp;prev=/images%3Fq%3Dthe%2Bgolden%2Bstate%26um%3D1%26hl%3Den%26tbs%3Disch:1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hyperlink" Target="http://images.google.com/imgres?imgurl=http://z.about.com/d/collectibles/1/0/5/K/1/delaware1999.jpg&amp;imgrefurl=http://collectibles.about.com/od/morecollectiblecategories/ig/US-State-Quarters/Delaware-State-Quarter---1999.htm&amp;usg=__L0Ud6LKPVPwbu2i1PPheDfctSk8=&amp;h=400&amp;w=406&amp;sz=40&amp;hl=en&amp;start=9&amp;um=1&amp;itbs=1&amp;tbnid=aKzrakGn8mExAM:&amp;tbnh=122&amp;tbnw=124&amp;prev=/images%3Fq%3Dthe%2Bfirst%2Bstate%26um%3D1%26hl%3Den%26tbs%3Disch:1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hyperlink" Target="http://images.google.com/imgres?imgurl=http://www.statesymbolsusa.org/IMAGES/Georgia/peach_usda380.jpg&amp;imgrefurl=http://www.statesymbolsusa.org/Georgia/fruit_peach.html&amp;usg=__rE8me8oOJCXFl2AXS8FvAtRt_UM=&amp;h=337&amp;w=380&amp;sz=27&amp;hl=en&amp;start=3&amp;um=1&amp;itbs=1&amp;tbnid=qPs8Gc5NTU0W4M:&amp;tbnh=109&amp;tbnw=123&amp;prev=/images%3Fq%3Dthe%2Bpeach%2Bstate%26um%3D1%26hl%3Den%26tbs%3Disch: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images.google.com/imgres?imgurl=http://3.bp.blogspot.com/_Cz4DPyWs_5c/SWQHEhAKUvI/AAAAAAAAALE/miTrHy9QCc4/s1600/harrisburg%252Bmap2gif&amp;imgrefurl=http://3.bp.blogspot.com/_Cz4DPyWs_5c/SWQHEhAKUvI/AAAAAAAAALE/miTrHy9QCc4/s1600-h/harrisburg%2Bmap2gif&amp;usg=__2gql4aP97P5M4e2BSt9pq0p0r-4=&amp;h=355&amp;w=459&amp;sz=78&amp;hl=en&amp;start=5&amp;um=1&amp;itbs=1&amp;tbnid=aT3aitwRQKEuBM:&amp;tbnh=99&amp;tbnw=128&amp;prev=/images%3Fq%3Dharrisburg%26hl%3Den%26um%3D1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hyperlink" Target="http://images.google.com/imgres?imgurl=http://cartophilia.com/blog/uploaded_images/florida3.jpg&amp;imgrefurl=http://cartophilia.com/blog/labels/postcards.html&amp;usg=__GE-6qNnhP0I28s3lOELQe0xLM6k=&amp;h=800&amp;w=559&amp;sz=346&amp;hl=en&amp;start=5&amp;um=1&amp;itbs=1&amp;tbnid=OQ_XwBfFwOg44M:&amp;tbnh=143&amp;tbnw=100&amp;prev=/images%3Fq%3Dflorida%26um%3D1%26hl%3Den%26tbs%3Disch:1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images.google.com/imgres?imgurl=http://media.sacbee.com/static/weblogs/real_estate/sacramento1.10134539_std.jpg&amp;imgrefurl=http://www.sacbee.com/static/weblogs/real_estate/archives/2008_05.html&amp;usg=__9QJXPnT8EeTBo-f0ZFerp8HdAgI=&amp;h=318&amp;w=500&amp;sz=40&amp;hl=en&amp;start=2&amp;um=1&amp;itbs=1&amp;tbnid=JYQaXVScvODWpM:&amp;tbnh=83&amp;tbnw=130&amp;prev=/images%3Fq%3Dsacramento%26um%3D1%26hl%3Den%26tbs%3Disch: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www.pictureninja.com/pages/united-states/florida/tallahassee-state-capital.jpg&amp;imgrefurl=http://www.pictureninja.com/pages/united-states/florida/image-tallahassee-state-capital.htm&amp;usg=__VFKELjl_-njzThnas1iXHUkIjJE=&amp;h=600&amp;w=450&amp;sz=41&amp;hl=en&amp;start=9&amp;um=1&amp;itbs=1&amp;tbnid=J7vYW-_xJEE1UM:&amp;tbnh=135&amp;tbnw=101&amp;prev=/images%3Fq%3Dtallahassee%26um%3D1%26hl%3Den%26tbs%3Disch: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838198"/>
          <a:ext cx="8915400" cy="5380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080"/>
                <a:gridCol w="1783080"/>
                <a:gridCol w="1783080"/>
                <a:gridCol w="1783080"/>
                <a:gridCol w="1783080"/>
              </a:tblGrid>
              <a:tr h="990602">
                <a:tc>
                  <a:txBody>
                    <a:bodyPr/>
                    <a:lstStyle/>
                    <a:p>
                      <a:pPr algn="ctr"/>
                      <a:endParaRPr lang="en-US" i="0" dirty="0" smtClean="0"/>
                    </a:p>
                    <a:p>
                      <a:pPr algn="ctr"/>
                      <a:r>
                        <a:rPr lang="en-US" i="0" dirty="0" smtClean="0"/>
                        <a:t>State Capital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i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 smtClean="0"/>
                        <a:t>State Flower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State Bird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State Animal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State</a:t>
                      </a:r>
                      <a:endParaRPr lang="en-US" dirty="0"/>
                    </a:p>
                  </a:txBody>
                  <a:tcPr/>
                </a:tc>
              </a:tr>
              <a:tr h="87805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3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4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5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6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7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87805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8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9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0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1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2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87805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3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4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5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6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7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/>
                </a:tc>
              </a:tr>
              <a:tr h="87805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8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19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20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21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22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/>
                </a:tc>
              </a:tr>
              <a:tr h="87805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23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24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25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26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>
                          <a:hlinkClick r:id="rId27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05000" y="2286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US States Jeopardy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Alaska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What is Juneau.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104450" name="Picture 2" descr="http://t1.gstatic.com/images?q=tbn:zqyRCw0zgjvRrM:http://jenniferireland17.files.wordpress.com/2009/09/juneau-alaska-fishing-lodge-graphic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572000"/>
            <a:ext cx="3066143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Maryland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</a:t>
            </a:r>
            <a:r>
              <a:rPr lang="en-US" dirty="0" smtClean="0"/>
              <a:t>Black-Eyed Susan.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80898" name="Picture 2" descr="http://t1.gstatic.com/images?q=tbn:ndAtjCHSR1TX2M:http://www.naturehills.com/images/productImages/black_eyed_susan_goldstrum_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609600"/>
            <a:ext cx="1981200" cy="1981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Rose.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78850" name="Picture 2" descr="http://t0.gstatic.com/images?q=tbn:Jk5sLpj7UOyDdM:http://www.digitalphotoartistry.com/rose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733800"/>
            <a:ext cx="2133600" cy="2838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Delaware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Peac</a:t>
            </a:r>
            <a:r>
              <a:rPr lang="en-US" dirty="0" smtClean="0"/>
              <a:t>h Blossom.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72706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4343400"/>
            <a:ext cx="2352675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Arkansas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Apple Blossom.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68610" name="Picture 2" descr="http://t3.gstatic.com/images?q=tbn:P-fb8IC6mez8QM:http://www.photoready.co.uk/flora-fauna/images/apple-blossom-stamen-stigma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96050" y="3048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New York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Hawaii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</a:t>
            </a:r>
            <a:r>
              <a:rPr lang="en-US" dirty="0" err="1" smtClean="0"/>
              <a:t>Pua</a:t>
            </a:r>
            <a:r>
              <a:rPr lang="en-US" dirty="0" smtClean="0"/>
              <a:t> </a:t>
            </a:r>
            <a:r>
              <a:rPr lang="en-US" dirty="0" err="1" smtClean="0"/>
              <a:t>Aloala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64514" name="Picture 2" descr="http://t3.gstatic.com/images?q=tbn:9WorCamHokHUpM:http://www.statesymbolsusa.org/IMAGES/Hawaii/yellow-hibiscus-flowe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038600"/>
            <a:ext cx="2756644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Maryland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Baltimore Oriole.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59394" name="Picture 2" descr="http://t3.gstatic.com/images?q=tbn:pWfDhtv3hts6zM:http://sdakotabirds.com/species_photos/photos/baltimore_oriole_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399" y="4419600"/>
            <a:ext cx="2658231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Pennsylvania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Ruffed Grouse.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55298" name="Picture 2" descr="http://t0.gstatic.com/images?q=tbn:vUY4mAHbE8CWxM:http://sdakotabirds.com/species/photos/ruffed_grouse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779721"/>
            <a:ext cx="2514600" cy="17348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Indiana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Cardinal.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51202" name="Picture 2" descr="http://t3.gstatic.com/images?q=tbn:FbdPlRTNtef6CM:http://bp3.blogger.com/_eDsYe_W-c-E/R1RGpBaBGBI/AAAAAAAAAdI/6IxcWGAuaVU/s1600-R/Cardinal-Norther,%2Bmale%2BIMG_0048b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228600"/>
            <a:ext cx="1828800" cy="2062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Robin.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47106" name="Picture 2" descr="http://t1.gstatic.com/images?q=tbn:PGY9tccDOKT_dM:http://www.owlnet.rice.edu/~psyc101/pomerantz/NAmerican%2520Robin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4038600"/>
            <a:ext cx="2395449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What is </a:t>
            </a:r>
            <a:r>
              <a:rPr lang="en-US" dirty="0" smtClean="0"/>
              <a:t>Albany.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87042" name="Picture 2" descr="http://t3.gstatic.com/images?q=tbn:skzDl-xyudIleM:http://vil.albany.wi.us/images/Albany_Welcome_sign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457200"/>
            <a:ext cx="2676525" cy="2012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Texas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Mockingbird.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43010" name="Picture 2" descr="http://t2.gstatic.com/images?q=tbn:nHcOkRZUf2b61M:http://www.norcalblogs.com/birds/northern_mockingbird_web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81000"/>
            <a:ext cx="1828800" cy="1874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Alabama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Black Bear.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38914" name="Picture 2" descr="http://t3.gstatic.com/images?q=tbn:jHQnp_qi-7yrzM:http://reachhigherground.files.wordpress.com/2009/08/black-bear-0012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3962400"/>
            <a:ext cx="2108408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North Dakota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</a:t>
            </a:r>
            <a:r>
              <a:rPr lang="en-US" dirty="0" err="1" smtClean="0"/>
              <a:t>Nokota</a:t>
            </a:r>
            <a:r>
              <a:rPr lang="en-US" dirty="0" smtClean="0"/>
              <a:t> Horse.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34818" name="Picture 2" descr="http://t1.gstatic.com/images?q=tbn:az1ROok_ddrH4M:http://www.statesymbolsusa.org/IMAGES/North_Dakota/Nokota-horse-stallion-2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457200"/>
            <a:ext cx="2512243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Maine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Moose.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30722" name="Picture 2" descr="http://t3.gstatic.com/images?q=tbn:J-BH_-VGNyCzeM:http://www.fwi.co.uk/blogs/rural-life/moose-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4419600"/>
            <a:ext cx="2444814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Florida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</a:t>
            </a:r>
            <a:r>
              <a:rPr lang="en-US" dirty="0" smtClean="0"/>
              <a:t>is </a:t>
            </a:r>
            <a:r>
              <a:rPr lang="en-US" dirty="0" smtClean="0"/>
              <a:t>Florida Panther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26626" name="Picture 2" descr="http://t0.gstatic.com/images?q=tbn:zk0UMU8-S7zf_M:http://www.flheritage.com/facts/symbols/images/symbols/panthe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3810000"/>
            <a:ext cx="1752600" cy="2610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smtClean="0"/>
              <a:t>Pennsylvania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Kansas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American Buffalo.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22530" name="Picture 2" descr="http://t2.gstatic.com/images?q=tbn:uGTy9Kd7ESP9yM:http://www.snow-dance.com/images/american-buffalo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457200"/>
            <a:ext cx="1676400" cy="1975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Arizona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057400"/>
            <a:ext cx="8534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is the Grand Canyon State.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18434" name="Picture 2" descr="http://t2.gstatic.com/images?q=tbn:MDCicJnaLdknQM:http://www.moore-fun.net/images/toroweap1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114800"/>
            <a:ext cx="3241739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the Golden State.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14338" name="Picture 2" descr="http://t3.gstatic.com/images?q=tbn:OJQLAmZd_4OrSM:http://calpads.com/Uploads/california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1066800"/>
            <a:ext cx="2590800" cy="1430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Delaware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the First State.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10242" name="Picture 2" descr="http://t3.gstatic.com/images?q=tbn:aKzrakGn8mExAM:http://z.about.com/d/collectibles/1/0/5/K/1/delaware1999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57200"/>
            <a:ext cx="2057400" cy="202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Georgia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the Peach State.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6146" name="Picture 2" descr="http://t0.gstatic.com/images?q=tbn:qPs8Gc5NTU0W4M:http://www.statesymbolsusa.org/IMAGES/Georgia/peach_usda38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4114800"/>
            <a:ext cx="2362200" cy="2093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What is Harrisburg.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110594" name="Picture 2" descr="http://t2.gstatic.com/images?q=tbn:aT3aitwRQKEuBM:http://3.bp.blogspot.com/_Cz4DPyWs_5c/SWQHEhAKUvI/AAAAAAAAALE/miTrHy9QCc4/s1600/harrisburg%252Bmap2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685800"/>
            <a:ext cx="2438400" cy="1885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Florida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Sunshine State.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2050" name="Picture 2" descr="http://t3.gstatic.com/images?q=tbn:OQ_XwBfFwOg44M:http://cartophilia.com/blog/uploaded_images/florida3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733800"/>
            <a:ext cx="2057400" cy="2942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2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What is Sacramento.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0" y="36576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108546" name="Picture 2" descr="http://t2.gstatic.com/images?q=tbn:JYQaXVScvODWpM:http://media.sacbee.com/static/weblogs/real_estate/sacramento1.10134539_std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990600"/>
            <a:ext cx="2438400" cy="1556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Florida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 action="ppaction://hlinksldjump"/>
              </a:rPr>
              <a:t>Click for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What is Tallahassee.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581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Jeopardy Board</a:t>
            </a:r>
            <a:endParaRPr lang="en-US" dirty="0"/>
          </a:p>
        </p:txBody>
      </p:sp>
      <p:pic>
        <p:nvPicPr>
          <p:cNvPr id="106498" name="Picture 2" descr="http://t0.gstatic.com/images?q=tbn:J7vYW-_xJEE1UM:http://www.pictureninja.com/pages/united-states/florida/tallahassee-state-capital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3810000"/>
            <a:ext cx="1981200" cy="2648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410</Words>
  <Application>Microsoft Office PowerPoint</Application>
  <PresentationFormat>On-screen Show (4:3)</PresentationFormat>
  <Paragraphs>211</Paragraphs>
  <Slides>51</Slides>
  <Notes>50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Concourse</vt:lpstr>
      <vt:lpstr>Slide 1</vt:lpstr>
      <vt:lpstr>New York</vt:lpstr>
      <vt:lpstr>What is Albany.</vt:lpstr>
      <vt:lpstr>Pennsylvania</vt:lpstr>
      <vt:lpstr>What is Harrisburg.</vt:lpstr>
      <vt:lpstr>California</vt:lpstr>
      <vt:lpstr>What is Sacramento.</vt:lpstr>
      <vt:lpstr>Florida</vt:lpstr>
      <vt:lpstr>What is Tallahassee.</vt:lpstr>
      <vt:lpstr>Alaska</vt:lpstr>
      <vt:lpstr>What is Juneau.</vt:lpstr>
      <vt:lpstr>Maryland</vt:lpstr>
      <vt:lpstr>What is Black-Eyed Susan.</vt:lpstr>
      <vt:lpstr>New York</vt:lpstr>
      <vt:lpstr>What is Rose.</vt:lpstr>
      <vt:lpstr>Delaware</vt:lpstr>
      <vt:lpstr>What is Peach Blossom.</vt:lpstr>
      <vt:lpstr>Arkansas</vt:lpstr>
      <vt:lpstr>What is Apple Blossom.</vt:lpstr>
      <vt:lpstr>Hawaii</vt:lpstr>
      <vt:lpstr>What is Pua Aloala.</vt:lpstr>
      <vt:lpstr>Maryland</vt:lpstr>
      <vt:lpstr>What is Baltimore Oriole.</vt:lpstr>
      <vt:lpstr>Pennsylvania</vt:lpstr>
      <vt:lpstr>What is Ruffed Grouse.</vt:lpstr>
      <vt:lpstr>Indiana</vt:lpstr>
      <vt:lpstr>What is Cardinal.</vt:lpstr>
      <vt:lpstr>Michigan</vt:lpstr>
      <vt:lpstr>What is Robin.</vt:lpstr>
      <vt:lpstr>Texas</vt:lpstr>
      <vt:lpstr>What is Mockingbird.</vt:lpstr>
      <vt:lpstr>Alabama</vt:lpstr>
      <vt:lpstr>What is Black Bear.</vt:lpstr>
      <vt:lpstr>North Dakota</vt:lpstr>
      <vt:lpstr>What is Nokota Horse.</vt:lpstr>
      <vt:lpstr>Maine</vt:lpstr>
      <vt:lpstr>What is Moose.</vt:lpstr>
      <vt:lpstr>Florida</vt:lpstr>
      <vt:lpstr>What is Florida Panther.</vt:lpstr>
      <vt:lpstr>Kansas</vt:lpstr>
      <vt:lpstr>What is American Buffalo.</vt:lpstr>
      <vt:lpstr>Arizona</vt:lpstr>
      <vt:lpstr>What is the Grand Canyon State.</vt:lpstr>
      <vt:lpstr>California</vt:lpstr>
      <vt:lpstr>What is the Golden State.</vt:lpstr>
      <vt:lpstr>Delaware</vt:lpstr>
      <vt:lpstr>What is the First State.</vt:lpstr>
      <vt:lpstr>Georgia</vt:lpstr>
      <vt:lpstr>What is the Peach State.</vt:lpstr>
      <vt:lpstr>Florida</vt:lpstr>
      <vt:lpstr>What is Sunshine State.</vt:lpstr>
    </vt:vector>
  </TitlesOfParts>
  <Company>Shippensburg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Shippensburg University</dc:creator>
  <cp:lastModifiedBy>Meghan Sundberg</cp:lastModifiedBy>
  <cp:revision>8</cp:revision>
  <dcterms:created xsi:type="dcterms:W3CDTF">2010-02-18T15:19:24Z</dcterms:created>
  <dcterms:modified xsi:type="dcterms:W3CDTF">2010-02-19T00:17:04Z</dcterms:modified>
</cp:coreProperties>
</file>